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3" r:id="rId2"/>
    <p:sldId id="279" r:id="rId3"/>
    <p:sldId id="305" r:id="rId4"/>
    <p:sldId id="257" r:id="rId5"/>
    <p:sldId id="308" r:id="rId6"/>
    <p:sldId id="309" r:id="rId7"/>
    <p:sldId id="307" r:id="rId8"/>
    <p:sldId id="310" r:id="rId9"/>
    <p:sldId id="311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7BA"/>
    <a:srgbClr val="EEDCEC"/>
    <a:srgbClr val="FBF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A0BF0-37A3-4224-B91B-062E30AA02F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EBFFC-5A50-464D-BF85-EF036832E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1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96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2A80651-D3A1-0F4E-BAA2-AAFDBB438A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6" y="4185811"/>
            <a:ext cx="12202516" cy="2669300"/>
          </a:xfrm>
          <a:prstGeom prst="rect">
            <a:avLst/>
          </a:prstGeom>
        </p:spPr>
      </p:pic>
      <p:sp>
        <p:nvSpPr>
          <p:cNvPr id="8" name="圆角矩形 7">
            <a:extLst>
              <a:ext uri="{FF2B5EF4-FFF2-40B4-BE49-F238E27FC236}">
                <a16:creationId xmlns:a16="http://schemas.microsoft.com/office/drawing/2014/main" id="{D7C3759E-F7B1-B24D-98F3-DFA075B6CA66}"/>
              </a:ext>
            </a:extLst>
          </p:cNvPr>
          <p:cNvSpPr/>
          <p:nvPr userDrawn="1"/>
        </p:nvSpPr>
        <p:spPr>
          <a:xfrm>
            <a:off x="279625" y="356821"/>
            <a:ext cx="11671369" cy="6065250"/>
          </a:xfrm>
          <a:prstGeom prst="roundRect">
            <a:avLst>
              <a:gd name="adj" fmla="val 10628"/>
            </a:avLst>
          </a:prstGeom>
          <a:solidFill>
            <a:schemeClr val="bg1"/>
          </a:solidFill>
          <a:ln w="889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汉仪正圆-55W" panose="00020600040101010101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85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4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964028" y="-638025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正圆-55W" panose="00020600040101010101" charset="-122"/>
          <a:ea typeface="汉仪正圆-55W" panose="00020600040101010101" charset="-122"/>
          <a:cs typeface="汉仪正圆-55W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96A30E-0FC2-65B6-2364-AAA8F7B80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04" y="0"/>
            <a:ext cx="119539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4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3C3B30E4-B6CB-3046-BC90-EF9D0BA91E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4198107"/>
            <a:ext cx="12192006" cy="26670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E1A95B8-C71C-314E-A12A-83496C1ECC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49" y="0"/>
            <a:ext cx="11046372" cy="59997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3110071-EB0E-714D-8E43-2541D53F9F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17" y="2659893"/>
            <a:ext cx="2590800" cy="40259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400E260-2083-684D-98DF-47924974EA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092" y="2659893"/>
            <a:ext cx="2159000" cy="39878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78DDBAF-17C6-D54E-B697-A01F09DAA6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090" y="4247462"/>
            <a:ext cx="5827809" cy="103715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00B8F8-7CB5-9A4D-B7DC-E0A2DE8243A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17" y="693682"/>
            <a:ext cx="2016140" cy="54388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7A2E849-4251-2443-ADC7-19FCB2C0FC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037" y="1077201"/>
            <a:ext cx="1296055" cy="5900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7950" y="1959385"/>
            <a:ext cx="6619626" cy="280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5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3C3B30E4-B6CB-3046-BC90-EF9D0BA91E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4198107"/>
            <a:ext cx="12192006" cy="26670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E1A95B8-C71C-314E-A12A-83496C1ECC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49" y="0"/>
            <a:ext cx="11046372" cy="59997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3110071-EB0E-714D-8E43-2541D53F9F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17" y="3394410"/>
            <a:ext cx="2209612" cy="34335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400E260-2083-684D-98DF-47924974EA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0556" y="3394410"/>
            <a:ext cx="1841344" cy="340107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78DDBAF-17C6-D54E-B697-A01F09DAA6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443" y="4198107"/>
            <a:ext cx="5827809" cy="103715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00B8F8-7CB5-9A4D-B7DC-E0A2DE8243A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17" y="693682"/>
            <a:ext cx="2016140" cy="54388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7A2E849-4251-2443-ADC7-19FCB2C0FC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037" y="1077201"/>
            <a:ext cx="1296055" cy="5900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6E9D58-7357-9FA1-DE44-C4A134859D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249327" y="1542492"/>
            <a:ext cx="25268724" cy="319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64C9BA-BC3E-4402-8EBB-0D1276F8E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97" y="473336"/>
            <a:ext cx="11090006" cy="5464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9117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3C3B30E4-B6CB-3046-BC90-EF9D0BA91E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4198107"/>
            <a:ext cx="12192006" cy="26670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E1A95B8-C71C-314E-A12A-83496C1ECC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49" y="0"/>
            <a:ext cx="11046372" cy="59997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3110071-EB0E-714D-8E43-2541D53F9F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53" y="3379870"/>
            <a:ext cx="2209612" cy="34335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400E260-2083-684D-98DF-47924974EA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656" y="3394410"/>
            <a:ext cx="1841344" cy="340107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78DDBAF-17C6-D54E-B697-A01F09DAA6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443" y="4198107"/>
            <a:ext cx="5827809" cy="103715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00B8F8-7CB5-9A4D-B7DC-E0A2DE8243A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17" y="693682"/>
            <a:ext cx="2016140" cy="54388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7A2E849-4251-2443-ADC7-19FCB2C0FC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037" y="1077201"/>
            <a:ext cx="1296055" cy="590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774533-EC43-C440-D3D9-20060A9410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138455" y="1828836"/>
            <a:ext cx="23046979" cy="288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2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F1AFAC-5374-8016-6E9E-0222CF5BA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590" b="92308" l="25523" r="40244">
                        <a14:foregroundMark x1="31185" y1="53077" x2="33972" y2="52564"/>
                        <a14:foregroundMark x1="29878" y1="43846" x2="33972" y2="44359"/>
                        <a14:foregroundMark x1="30226" y1="55128" x2="35105" y2="54103"/>
                        <a14:foregroundMark x1="33885" y1="48205" x2="34495" y2="53077"/>
                        <a14:foregroundMark x1="31882" y1="44872" x2="31272" y2="54615"/>
                        <a14:foregroundMark x1="31098" y1="50000" x2="31098" y2="56410"/>
                        <a14:foregroundMark x1="30575" y1="47692" x2="32056" y2="55641"/>
                        <a14:foregroundMark x1="33275" y1="45897" x2="35017" y2="53077"/>
                        <a14:foregroundMark x1="34408" y1="47949" x2="31010" y2="56667"/>
                        <a14:foregroundMark x1="25523" y1="53333" x2="25523" y2="53333"/>
                        <a14:foregroundMark x1="28920" y1="91026" x2="30488" y2="91795"/>
                      </a14:backgroundRemoval>
                    </a14:imgEffect>
                  </a14:imgLayer>
                </a14:imgProps>
              </a:ext>
            </a:extLst>
          </a:blip>
          <a:srcRect l="23968" t="41113" r="57915" b="1459"/>
          <a:stretch/>
        </p:blipFill>
        <p:spPr>
          <a:xfrm>
            <a:off x="394673" y="3748680"/>
            <a:ext cx="1981200" cy="21336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0BDF985-8E7C-AF3A-265B-0A4517C19D6C}"/>
              </a:ext>
            </a:extLst>
          </p:cNvPr>
          <p:cNvGrpSpPr/>
          <p:nvPr/>
        </p:nvGrpSpPr>
        <p:grpSpPr>
          <a:xfrm>
            <a:off x="394673" y="517749"/>
            <a:ext cx="5404276" cy="2088291"/>
            <a:chOff x="4852554" y="4373247"/>
            <a:chExt cx="3456740" cy="3419754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862D08D5-B885-28DB-3177-EBDED42A90DB}"/>
                </a:ext>
              </a:extLst>
            </p:cNvPr>
            <p:cNvSpPr/>
            <p:nvPr/>
          </p:nvSpPr>
          <p:spPr>
            <a:xfrm>
              <a:off x="4951630" y="4373247"/>
              <a:ext cx="3357664" cy="3419754"/>
            </a:xfrm>
            <a:prstGeom prst="wedgeRoundRectCallout">
              <a:avLst>
                <a:gd name="adj1" fmla="val -40591"/>
                <a:gd name="adj2" fmla="val 93345"/>
                <a:gd name="adj3" fmla="val 16667"/>
              </a:avLst>
            </a:prstGeom>
            <a:solidFill>
              <a:srgbClr val="E1FBF7"/>
            </a:solidFill>
            <a:ln w="28575">
              <a:solidFill>
                <a:srgbClr val="1EC4A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2FAB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80282C-8E80-3A1C-C4E8-0FA5801B6866}"/>
                </a:ext>
              </a:extLst>
            </p:cNvPr>
            <p:cNvSpPr txBox="1"/>
            <p:nvPr/>
          </p:nvSpPr>
          <p:spPr>
            <a:xfrm>
              <a:off x="4852554" y="4416132"/>
              <a:ext cx="3357665" cy="3376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Khi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tròn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thập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gần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nhất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, ta so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mười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5.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D62CE6D-91F4-25F2-584A-8700003AAB9A}"/>
              </a:ext>
            </a:extLst>
          </p:cNvPr>
          <p:cNvSpPr/>
          <p:nvPr/>
        </p:nvSpPr>
        <p:spPr>
          <a:xfrm>
            <a:off x="5898634" y="1350716"/>
            <a:ext cx="5686843" cy="4795928"/>
          </a:xfrm>
          <a:prstGeom prst="roundRect">
            <a:avLst>
              <a:gd name="adj" fmla="val 31772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2806EA-D04B-5CBC-69AA-DCB036DD6B20}"/>
              </a:ext>
            </a:extLst>
          </p:cNvPr>
          <p:cNvSpPr txBox="1"/>
          <p:nvPr/>
        </p:nvSpPr>
        <p:spPr>
          <a:xfrm>
            <a:off x="6521589" y="1957059"/>
            <a:ext cx="1039591" cy="823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31,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F1AE02-2DC4-9D0C-DDAA-674FFF185CBF}"/>
              </a:ext>
            </a:extLst>
          </p:cNvPr>
          <p:cNvCxnSpPr>
            <a:cxnSpLocks/>
          </p:cNvCxnSpPr>
          <p:nvPr/>
        </p:nvCxnSpPr>
        <p:spPr>
          <a:xfrm>
            <a:off x="7561180" y="2447996"/>
            <a:ext cx="236175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2A44A2B-3B28-9338-B975-A82D57D2E786}"/>
              </a:ext>
            </a:extLst>
          </p:cNvPr>
          <p:cNvSpPr txBox="1"/>
          <p:nvPr/>
        </p:nvSpPr>
        <p:spPr>
          <a:xfrm>
            <a:off x="9922933" y="1949851"/>
            <a:ext cx="1039591" cy="823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31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3CCAD2-6C6F-F95F-A909-B55091808642}"/>
              </a:ext>
            </a:extLst>
          </p:cNvPr>
          <p:cNvSpPr txBox="1"/>
          <p:nvPr/>
        </p:nvSpPr>
        <p:spPr>
          <a:xfrm>
            <a:off x="7886471" y="1705485"/>
            <a:ext cx="1877437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 2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&lt; 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65129F-26AE-B499-7215-8391F4E713AE}"/>
              </a:ext>
            </a:extLst>
          </p:cNvPr>
          <p:cNvSpPr txBox="1"/>
          <p:nvPr/>
        </p:nvSpPr>
        <p:spPr>
          <a:xfrm>
            <a:off x="7503082" y="2361726"/>
            <a:ext cx="293090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xuống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59BEB4-05D0-A092-6FE6-925FB088F959}"/>
              </a:ext>
            </a:extLst>
          </p:cNvPr>
          <p:cNvSpPr txBox="1"/>
          <p:nvPr/>
        </p:nvSpPr>
        <p:spPr>
          <a:xfrm>
            <a:off x="6232038" y="3435127"/>
            <a:ext cx="1488168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31,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5</a:t>
            </a:r>
            <a:r>
              <a:rPr lang="en-US" sz="3600" dirty="0"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思源黑体 CN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4FAB4F3-BFB2-A866-D5DC-E86410275AE2}"/>
              </a:ext>
            </a:extLst>
          </p:cNvPr>
          <p:cNvCxnSpPr>
            <a:cxnSpLocks/>
          </p:cNvCxnSpPr>
          <p:nvPr/>
        </p:nvCxnSpPr>
        <p:spPr>
          <a:xfrm>
            <a:off x="7720205" y="3926064"/>
            <a:ext cx="236175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C4084DC-58D7-F101-D13A-192DF0FF3135}"/>
              </a:ext>
            </a:extLst>
          </p:cNvPr>
          <p:cNvSpPr txBox="1"/>
          <p:nvPr/>
        </p:nvSpPr>
        <p:spPr>
          <a:xfrm>
            <a:off x="10081958" y="3428085"/>
            <a:ext cx="1039591" cy="823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32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BF4F9B-68CB-A1DB-BFC9-1D717AF73C84}"/>
              </a:ext>
            </a:extLst>
          </p:cNvPr>
          <p:cNvSpPr txBox="1"/>
          <p:nvPr/>
        </p:nvSpPr>
        <p:spPr>
          <a:xfrm>
            <a:off x="8045496" y="3183553"/>
            <a:ext cx="1877437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 5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=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 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F67A8F-BFBF-3D59-6B78-20205C1D8B05}"/>
              </a:ext>
            </a:extLst>
          </p:cNvPr>
          <p:cNvSpPr txBox="1"/>
          <p:nvPr/>
        </p:nvSpPr>
        <p:spPr>
          <a:xfrm>
            <a:off x="7662107" y="3839794"/>
            <a:ext cx="293090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973F20-F590-5FE5-C43E-BA024568A1AE}"/>
              </a:ext>
            </a:extLst>
          </p:cNvPr>
          <p:cNvSpPr txBox="1"/>
          <p:nvPr/>
        </p:nvSpPr>
        <p:spPr>
          <a:xfrm>
            <a:off x="6312002" y="4731123"/>
            <a:ext cx="1488167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31,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75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AB1B527-AC14-CC80-AF30-89A5A3D27566}"/>
              </a:ext>
            </a:extLst>
          </p:cNvPr>
          <p:cNvCxnSpPr>
            <a:cxnSpLocks/>
          </p:cNvCxnSpPr>
          <p:nvPr/>
        </p:nvCxnSpPr>
        <p:spPr>
          <a:xfrm>
            <a:off x="7800169" y="5222060"/>
            <a:ext cx="236175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42F2C1E-BFE2-C9BE-C449-3CC8F06EF20F}"/>
              </a:ext>
            </a:extLst>
          </p:cNvPr>
          <p:cNvSpPr txBox="1"/>
          <p:nvPr/>
        </p:nvSpPr>
        <p:spPr>
          <a:xfrm>
            <a:off x="10161922" y="4723915"/>
            <a:ext cx="1039591" cy="823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32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49F690-5F9A-3407-3EEB-049E893BE1B1}"/>
              </a:ext>
            </a:extLst>
          </p:cNvPr>
          <p:cNvSpPr txBox="1"/>
          <p:nvPr/>
        </p:nvSpPr>
        <p:spPr>
          <a:xfrm>
            <a:off x="8125460" y="4479549"/>
            <a:ext cx="1877437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 7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&gt;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 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847DA6-4697-369E-308D-BDEBE8EE4BB4}"/>
              </a:ext>
            </a:extLst>
          </p:cNvPr>
          <p:cNvSpPr txBox="1"/>
          <p:nvPr/>
        </p:nvSpPr>
        <p:spPr>
          <a:xfrm>
            <a:off x="7742071" y="5135790"/>
            <a:ext cx="293090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86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5" grpId="0"/>
      <p:bldP spid="16" grpId="0"/>
      <p:bldP spid="17" grpId="0"/>
      <p:bldP spid="20" grpId="0"/>
      <p:bldP spid="21" grpId="0"/>
      <p:bldP spid="22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BE8746-09DE-8B8D-D7F7-8A5AB9EF72B0}"/>
              </a:ext>
            </a:extLst>
          </p:cNvPr>
          <p:cNvGrpSpPr/>
          <p:nvPr/>
        </p:nvGrpSpPr>
        <p:grpSpPr>
          <a:xfrm>
            <a:off x="444497" y="667519"/>
            <a:ext cx="11319067" cy="2554545"/>
            <a:chOff x="4803164" y="4747958"/>
            <a:chExt cx="3166603" cy="632677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4460A64-EE75-7E51-EEA2-5C0305F2F4BC}"/>
                </a:ext>
              </a:extLst>
            </p:cNvPr>
            <p:cNvSpPr/>
            <p:nvPr/>
          </p:nvSpPr>
          <p:spPr>
            <a:xfrm>
              <a:off x="4807658" y="4747958"/>
              <a:ext cx="3162109" cy="4499126"/>
            </a:xfrm>
            <a:prstGeom prst="roundRect">
              <a:avLst/>
            </a:prstGeom>
            <a:solidFill>
              <a:srgbClr val="E1FBF7"/>
            </a:solidFill>
            <a:ln w="28575">
              <a:solidFill>
                <a:srgbClr val="1EC4A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2FAB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F7D0B9C-3A80-C057-6AFF-C7C8E4372065}"/>
                </a:ext>
              </a:extLst>
            </p:cNvPr>
            <p:cNvSpPr txBox="1"/>
            <p:nvPr/>
          </p:nvSpPr>
          <p:spPr>
            <a:xfrm>
              <a:off x="4803164" y="4747958"/>
              <a:ext cx="3162109" cy="6326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Khi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tròn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thập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phân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tự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nhiên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gần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nhất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, ta so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sánh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chữ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hàng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phần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mười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5.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Nếu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chữ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hàng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phần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mười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bé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5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tròn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xuống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còn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tròn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.</a:t>
              </a:r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431DA8E-00A0-5592-95ED-AB630DFCF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714403"/>
              </p:ext>
            </p:extLst>
          </p:nvPr>
        </p:nvGraphicFramePr>
        <p:xfrm>
          <a:off x="2485140" y="2581984"/>
          <a:ext cx="9262360" cy="3805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911">
                  <a:extLst>
                    <a:ext uri="{9D8B030D-6E8A-4147-A177-3AD203B41FA5}">
                      <a16:colId xmlns:a16="http://schemas.microsoft.com/office/drawing/2014/main" val="3215959413"/>
                    </a:ext>
                  </a:extLst>
                </a:gridCol>
                <a:gridCol w="5150449">
                  <a:extLst>
                    <a:ext uri="{9D8B030D-6E8A-4147-A177-3AD203B41FA5}">
                      <a16:colId xmlns:a16="http://schemas.microsoft.com/office/drawing/2014/main" val="2399931030"/>
                    </a:ext>
                  </a:extLst>
                </a:gridCol>
              </a:tblGrid>
              <a:tr h="949230"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152A2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Số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52A2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152A2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thập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52A2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152A2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phân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52A2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01997" marR="101997" marT="50999" marB="50999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6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152A2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Làm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52A2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152A2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tròn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52A2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152A2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đến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52A2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152A2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số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52A2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152A2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tự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52A2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152A2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nhiên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52A2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152A2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gần</a:t>
                      </a:r>
                      <a:r>
                        <a:rPr kumimoji="0" lang="en-US" sz="3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152A2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152A2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nhất</a:t>
                      </a:r>
                      <a:endParaRPr kumimoji="0" lang="en-US" sz="3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152A20"/>
                        </a:solidFill>
                        <a:effectLst/>
                        <a:uLnTx/>
                        <a:uFillTx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101997" marR="101997" marT="50999" marB="50999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783784"/>
                  </a:ext>
                </a:extLst>
              </a:tr>
              <a:tr h="88642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9,15</a:t>
                      </a:r>
                    </a:p>
                  </a:txBody>
                  <a:tcPr marL="101997" marR="101997" marT="50999" marB="5099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1997" marR="101997" marT="50999" marB="50999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033990"/>
                  </a:ext>
                </a:extLst>
              </a:tr>
              <a:tr h="8864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9,82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1997" marR="101997" marT="50999" marB="50999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1997" marR="101997" marT="50999" marB="50999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752505"/>
                  </a:ext>
                </a:extLst>
              </a:tr>
              <a:tr h="8864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9,57</a:t>
                      </a:r>
                    </a:p>
                  </a:txBody>
                  <a:tcPr marL="101997" marR="101997" marT="50999" marB="50999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1997" marR="101997" marT="50999" marB="50999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097656"/>
                  </a:ext>
                </a:extLst>
              </a:tr>
            </a:tbl>
          </a:graphicData>
        </a:graphic>
      </p:graphicFrame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1B61368-C556-EC5C-29DB-8EE682BD9FED}"/>
              </a:ext>
            </a:extLst>
          </p:cNvPr>
          <p:cNvSpPr/>
          <p:nvPr/>
        </p:nvSpPr>
        <p:spPr>
          <a:xfrm>
            <a:off x="460561" y="2581983"/>
            <a:ext cx="1855919" cy="707887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思源黑体旧字形 Light"/>
              </a:rPr>
              <a:t>Ví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思源黑体旧字形 Ligh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mbria" panose="02040503050406030204" pitchFamily="18" charset="0"/>
                <a:ea typeface="思源黑体旧字形 Light"/>
              </a:rPr>
              <a:t>dụ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思源黑体旧字形 Light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思源黑体旧字形 Light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CF315516-0DA0-51AE-5DC7-D08EB15D69E8}"/>
              </a:ext>
            </a:extLst>
          </p:cNvPr>
          <p:cNvSpPr/>
          <p:nvPr/>
        </p:nvSpPr>
        <p:spPr>
          <a:xfrm>
            <a:off x="8263441" y="3706265"/>
            <a:ext cx="1443419" cy="707887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思源黑体旧字形 Light"/>
              </a:rPr>
              <a:t>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思源黑体旧字形 Light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D092A06-C678-45C2-A421-4001A6863863}"/>
              </a:ext>
            </a:extLst>
          </p:cNvPr>
          <p:cNvSpPr/>
          <p:nvPr/>
        </p:nvSpPr>
        <p:spPr>
          <a:xfrm>
            <a:off x="8263441" y="5621085"/>
            <a:ext cx="1443419" cy="707887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chemeClr val="bg1"/>
                </a:solidFill>
                <a:latin typeface="Cambria" panose="02040503050406030204" pitchFamily="18" charset="0"/>
                <a:ea typeface="思源黑体旧字形 Light"/>
              </a:rPr>
              <a:t>10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思源黑体旧字形 Light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0B02E69-4C16-C084-46F9-850623DB22DA}"/>
              </a:ext>
            </a:extLst>
          </p:cNvPr>
          <p:cNvSpPr/>
          <p:nvPr/>
        </p:nvSpPr>
        <p:spPr>
          <a:xfrm>
            <a:off x="8263441" y="4663675"/>
            <a:ext cx="1443419" cy="707887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chemeClr val="bg1"/>
                </a:solidFill>
                <a:latin typeface="Cambria" panose="02040503050406030204" pitchFamily="18" charset="0"/>
                <a:ea typeface="思源黑体旧字形 Light"/>
              </a:rPr>
              <a:t>10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思源黑体旧字形 Light"/>
            </a:endParaRPr>
          </a:p>
        </p:txBody>
      </p:sp>
    </p:spTree>
    <p:extLst>
      <p:ext uri="{BB962C8B-B14F-4D97-AF65-F5344CB8AC3E}">
        <p14:creationId xmlns:p14="http://schemas.microsoft.com/office/powerpoint/2010/main" val="421447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3C3B30E4-B6CB-3046-BC90-EF9D0BA91E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4198107"/>
            <a:ext cx="12192006" cy="266700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E1A95B8-C71C-314E-A12A-83496C1ECC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49" y="0"/>
            <a:ext cx="11046372" cy="59997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3110071-EB0E-714D-8E43-2541D53F9F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53" y="3379870"/>
            <a:ext cx="2209612" cy="34335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400E260-2083-684D-98DF-47924974EA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0656" y="3394410"/>
            <a:ext cx="1841344" cy="340107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78DDBAF-17C6-D54E-B697-A01F09DAA6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443" y="4198107"/>
            <a:ext cx="5827809" cy="103715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00B8F8-7CB5-9A4D-B7DC-E0A2DE8243A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17" y="693682"/>
            <a:ext cx="2016140" cy="54388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7A2E849-4251-2443-ADC7-19FCB2C0FC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037" y="1077201"/>
            <a:ext cx="1296055" cy="5900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D206E0-4AD5-B58D-55CD-25134E1229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729092" y="1549442"/>
            <a:ext cx="22266815" cy="283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21B450-1BF3-E2AD-3F95-815761334991}"/>
              </a:ext>
            </a:extLst>
          </p:cNvPr>
          <p:cNvSpPr txBox="1"/>
          <p:nvPr/>
        </p:nvSpPr>
        <p:spPr>
          <a:xfrm>
            <a:off x="1417320" y="481035"/>
            <a:ext cx="10226039" cy="714851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1" dirty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3200" b="1" dirty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1" dirty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1" dirty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b="1" dirty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200" b="1" dirty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3200" b="1" dirty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1" dirty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A03C9-107B-DEF4-A715-85181E76C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1" y="378129"/>
            <a:ext cx="926672" cy="117663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A87757B-AEFA-0384-34A3-9B064C315C35}"/>
              </a:ext>
            </a:extLst>
          </p:cNvPr>
          <p:cNvSpPr/>
          <p:nvPr/>
        </p:nvSpPr>
        <p:spPr>
          <a:xfrm>
            <a:off x="2765779" y="1367806"/>
            <a:ext cx="2117361" cy="707887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EEDCEC"/>
          </a:solidFill>
          <a:ln w="28575">
            <a:solidFill>
              <a:srgbClr val="EEDC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旧字形 Light"/>
              </a:rPr>
              <a:t>42, 305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思源黑体旧字形 Light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EB5E07B-E2F1-8406-80AC-C7DB300CAECD}"/>
              </a:ext>
            </a:extLst>
          </p:cNvPr>
          <p:cNvSpPr/>
          <p:nvPr/>
        </p:nvSpPr>
        <p:spPr>
          <a:xfrm>
            <a:off x="5037319" y="1367806"/>
            <a:ext cx="2117361" cy="707887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EEDCEC"/>
          </a:solidFill>
          <a:ln w="28575">
            <a:solidFill>
              <a:srgbClr val="EEDC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旧字形 Light"/>
              </a:rPr>
              <a:t>513,59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思源黑体旧字形 Light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8F7A844-B80E-083D-AAA8-BEB4787B8D67}"/>
              </a:ext>
            </a:extLst>
          </p:cNvPr>
          <p:cNvSpPr/>
          <p:nvPr/>
        </p:nvSpPr>
        <p:spPr>
          <a:xfrm>
            <a:off x="7313942" y="1367806"/>
            <a:ext cx="2117361" cy="707887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EEDCEC"/>
          </a:solidFill>
          <a:ln w="28575">
            <a:solidFill>
              <a:srgbClr val="EEDC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旧字形 Light"/>
              </a:rPr>
              <a:t>0,806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思源黑体旧字形 Light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66E2FD7-6D5F-A176-41DD-2553E89C408C}"/>
              </a:ext>
            </a:extLst>
          </p:cNvPr>
          <p:cNvSpPr/>
          <p:nvPr/>
        </p:nvSpPr>
        <p:spPr>
          <a:xfrm>
            <a:off x="1417320" y="3025475"/>
            <a:ext cx="2117361" cy="707887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EEDCEC"/>
          </a:solidFill>
          <a:ln w="28575">
            <a:solidFill>
              <a:srgbClr val="EEDC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旧字形 Light"/>
              </a:rPr>
              <a:t>42, 305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思源黑体旧字形 Light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FC9F344D-8AEA-0C45-0574-55078DACBC3B}"/>
              </a:ext>
            </a:extLst>
          </p:cNvPr>
          <p:cNvSpPr/>
          <p:nvPr/>
        </p:nvSpPr>
        <p:spPr>
          <a:xfrm>
            <a:off x="1413094" y="4253296"/>
            <a:ext cx="2117361" cy="707887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EEDCEC"/>
          </a:solidFill>
          <a:ln w="28575">
            <a:solidFill>
              <a:srgbClr val="EEDC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旧字形 Light"/>
              </a:rPr>
              <a:t>513,59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思源黑体旧字形 Light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27C1DF8E-22CC-225E-B7CE-35E55A0B9892}"/>
              </a:ext>
            </a:extLst>
          </p:cNvPr>
          <p:cNvSpPr/>
          <p:nvPr/>
        </p:nvSpPr>
        <p:spPr>
          <a:xfrm>
            <a:off x="1413095" y="5481117"/>
            <a:ext cx="2117361" cy="707887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EEDCEC"/>
          </a:solidFill>
          <a:ln w="28575">
            <a:solidFill>
              <a:srgbClr val="EEDC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旧字形 Light"/>
              </a:rPr>
              <a:t>0,806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思源黑体旧字形 Ligh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6C8F1B8-3EBB-A724-2D2E-5572B5C2739D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3534681" y="3379419"/>
            <a:ext cx="256131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682CA79A-4817-0D87-35E8-5DB90C8472AC}"/>
              </a:ext>
            </a:extLst>
          </p:cNvPr>
          <p:cNvSpPr/>
          <p:nvPr/>
        </p:nvSpPr>
        <p:spPr>
          <a:xfrm>
            <a:off x="6096000" y="2963808"/>
            <a:ext cx="2117361" cy="707887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EEDCEC"/>
          </a:solidFill>
          <a:ln w="28575">
            <a:solidFill>
              <a:srgbClr val="EEDC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旧字形 Light"/>
              </a:rPr>
              <a:t>42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思源黑体旧字形 Light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FEA0178F-DAF8-5CE0-21F2-DEA14F64F3B0}"/>
              </a:ext>
            </a:extLst>
          </p:cNvPr>
          <p:cNvSpPr/>
          <p:nvPr/>
        </p:nvSpPr>
        <p:spPr>
          <a:xfrm>
            <a:off x="6091774" y="4191629"/>
            <a:ext cx="2117361" cy="707887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EEDCEC"/>
          </a:solidFill>
          <a:ln w="28575">
            <a:solidFill>
              <a:srgbClr val="EEDC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旧字形 Light"/>
              </a:rPr>
              <a:t>514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思源黑体旧字形 Light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D9715DDD-CD73-2F1E-006F-5B5FBC1136AB}"/>
              </a:ext>
            </a:extLst>
          </p:cNvPr>
          <p:cNvSpPr/>
          <p:nvPr/>
        </p:nvSpPr>
        <p:spPr>
          <a:xfrm>
            <a:off x="6091775" y="5419450"/>
            <a:ext cx="2117361" cy="707887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EEDCEC"/>
          </a:solidFill>
          <a:ln w="28575">
            <a:solidFill>
              <a:srgbClr val="EEDC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思源黑体旧字形 Light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思源黑体旧字形 Light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92D8451-C78E-3FB7-C004-16679EEBBE7D}"/>
              </a:ext>
            </a:extLst>
          </p:cNvPr>
          <p:cNvCxnSpPr>
            <a:cxnSpLocks/>
          </p:cNvCxnSpPr>
          <p:nvPr/>
        </p:nvCxnSpPr>
        <p:spPr>
          <a:xfrm>
            <a:off x="3530455" y="4568139"/>
            <a:ext cx="256131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1D8E85F-CC13-6506-0291-F97CB53BFE3B}"/>
              </a:ext>
            </a:extLst>
          </p:cNvPr>
          <p:cNvCxnSpPr>
            <a:cxnSpLocks/>
          </p:cNvCxnSpPr>
          <p:nvPr/>
        </p:nvCxnSpPr>
        <p:spPr>
          <a:xfrm>
            <a:off x="3530455" y="5817819"/>
            <a:ext cx="256131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08A8AEF-77AB-969C-57C0-6945269CE0F6}"/>
              </a:ext>
            </a:extLst>
          </p:cNvPr>
          <p:cNvSpPr txBox="1"/>
          <p:nvPr/>
        </p:nvSpPr>
        <p:spPr>
          <a:xfrm>
            <a:off x="3913844" y="2564664"/>
            <a:ext cx="1877437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&lt; 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7F09FD-B822-0730-6CAF-BB6D1B5D8AF1}"/>
              </a:ext>
            </a:extLst>
          </p:cNvPr>
          <p:cNvSpPr txBox="1"/>
          <p:nvPr/>
        </p:nvSpPr>
        <p:spPr>
          <a:xfrm>
            <a:off x="3571868" y="3227742"/>
            <a:ext cx="293090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xuống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552BA4-5CD7-C5CF-2DF1-A16811FBF99B}"/>
              </a:ext>
            </a:extLst>
          </p:cNvPr>
          <p:cNvSpPr txBox="1"/>
          <p:nvPr/>
        </p:nvSpPr>
        <p:spPr>
          <a:xfrm>
            <a:off x="3967957" y="3783594"/>
            <a:ext cx="1877437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 5 </a:t>
            </a:r>
            <a:r>
              <a:rPr lang="en-US" sz="3200" noProof="0" dirty="0">
                <a:solidFill>
                  <a:prstClr val="black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=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 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FD2004-8C29-1749-EC27-0824BC95E4E9}"/>
              </a:ext>
            </a:extLst>
          </p:cNvPr>
          <p:cNvSpPr txBox="1"/>
          <p:nvPr/>
        </p:nvSpPr>
        <p:spPr>
          <a:xfrm>
            <a:off x="3776835" y="4429885"/>
            <a:ext cx="293090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74E179-8DBB-D789-595D-3F3FA8A0F286}"/>
              </a:ext>
            </a:extLst>
          </p:cNvPr>
          <p:cNvSpPr txBox="1"/>
          <p:nvPr/>
        </p:nvSpPr>
        <p:spPr>
          <a:xfrm>
            <a:off x="3913844" y="5075379"/>
            <a:ext cx="1877437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 8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&gt;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 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54B4DC-8232-0852-45CF-E3FAFA12A348}"/>
              </a:ext>
            </a:extLst>
          </p:cNvPr>
          <p:cNvSpPr txBox="1"/>
          <p:nvPr/>
        </p:nvSpPr>
        <p:spPr>
          <a:xfrm>
            <a:off x="3599438" y="5659517"/>
            <a:ext cx="2930901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85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07A2CC-B3D9-D9A3-6FB0-D50E4E3AF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34" y="419806"/>
            <a:ext cx="1048603" cy="12863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0AB21E-B5E2-116F-8DCC-CDA8BFB84289}"/>
              </a:ext>
            </a:extLst>
          </p:cNvPr>
          <p:cNvSpPr txBox="1"/>
          <p:nvPr/>
        </p:nvSpPr>
        <p:spPr>
          <a:xfrm>
            <a:off x="1143000" y="481035"/>
            <a:ext cx="10704766" cy="1918811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200" b="1" dirty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200" b="1" dirty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200" b="1" dirty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200" b="1" dirty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200" b="1" dirty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3200" b="1" dirty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200" b="1" dirty="0" err="1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3200" b="1" dirty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3200" b="1" dirty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sz="3200" b="1" dirty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 </a:t>
            </a:r>
            <a:r>
              <a:rPr lang="en-US" sz="3200" b="1" dirty="0" err="1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tế</a:t>
            </a:r>
            <a:r>
              <a:rPr lang="en-US" sz="3200" b="1" dirty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b="1" dirty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3200" b="1" dirty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(WHO) </a:t>
            </a:r>
            <a:r>
              <a:rPr lang="en-US" sz="3200" b="1" dirty="0" err="1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endParaRPr lang="en-US" sz="3200" b="1" dirty="0">
              <a:solidFill>
                <a:srgbClr val="FFC000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b="1" dirty="0" err="1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US" sz="3200" b="1" dirty="0">
                <a:solidFill>
                  <a:srgbClr val="FFC000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marrybaby.vn)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A689F3F-42BE-CE19-10A2-FD3EE34FB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165807"/>
              </p:ext>
            </p:extLst>
          </p:nvPr>
        </p:nvGraphicFramePr>
        <p:xfrm>
          <a:off x="1663699" y="2790261"/>
          <a:ext cx="9199881" cy="21606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66627">
                  <a:extLst>
                    <a:ext uri="{9D8B030D-6E8A-4147-A177-3AD203B41FA5}">
                      <a16:colId xmlns:a16="http://schemas.microsoft.com/office/drawing/2014/main" val="573076456"/>
                    </a:ext>
                  </a:extLst>
                </a:gridCol>
                <a:gridCol w="3066627">
                  <a:extLst>
                    <a:ext uri="{9D8B030D-6E8A-4147-A177-3AD203B41FA5}">
                      <a16:colId xmlns:a16="http://schemas.microsoft.com/office/drawing/2014/main" val="3190692729"/>
                    </a:ext>
                  </a:extLst>
                </a:gridCol>
                <a:gridCol w="3066627">
                  <a:extLst>
                    <a:ext uri="{9D8B030D-6E8A-4147-A177-3AD203B41FA5}">
                      <a16:colId xmlns:a16="http://schemas.microsoft.com/office/drawing/2014/main" val="1841287994"/>
                    </a:ext>
                  </a:extLst>
                </a:gridCol>
              </a:tblGrid>
              <a:tr h="72023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Chiều</a:t>
                      </a:r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cao</a:t>
                      </a:r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Cân</a:t>
                      </a:r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nặng</a:t>
                      </a:r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(kg)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311759"/>
                  </a:ext>
                </a:extLst>
              </a:tr>
              <a:tr h="72023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Trẻ</a:t>
                      </a:r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trai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ED7B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137,8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31,2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305826"/>
                  </a:ext>
                </a:extLst>
              </a:tr>
              <a:tr h="72023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Trẻ</a:t>
                      </a:r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gái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ED7B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138,6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31,9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71527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0AD9A57-73DC-3219-6272-3A8A47331CFA}"/>
              </a:ext>
            </a:extLst>
          </p:cNvPr>
          <p:cNvSpPr txBox="1"/>
          <p:nvPr/>
        </p:nvSpPr>
        <p:spPr>
          <a:xfrm>
            <a:off x="971882" y="5341369"/>
            <a:ext cx="11047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300AEF6-7F78-3E15-F7BC-6C1FD4F32CAD}"/>
              </a:ext>
            </a:extLst>
          </p:cNvPr>
          <p:cNvSpPr/>
          <p:nvPr/>
        </p:nvSpPr>
        <p:spPr>
          <a:xfrm>
            <a:off x="5987632" y="3590818"/>
            <a:ext cx="1617128" cy="524338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EEDCEC"/>
          </a:solidFill>
          <a:ln w="28575">
            <a:solidFill>
              <a:srgbClr val="EEDC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rgbClr val="FF0000"/>
                </a:solidFill>
                <a:latin typeface="Cambria" panose="02040503050406030204" pitchFamily="18" charset="0"/>
                <a:ea typeface="思源黑体旧字形 Light"/>
              </a:rPr>
              <a:t>138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思源黑体旧字形 Light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6C43003-47FC-41DA-EA93-94C6C6046A49}"/>
              </a:ext>
            </a:extLst>
          </p:cNvPr>
          <p:cNvSpPr/>
          <p:nvPr/>
        </p:nvSpPr>
        <p:spPr>
          <a:xfrm>
            <a:off x="5987632" y="4335176"/>
            <a:ext cx="1617128" cy="524338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EEDCEC"/>
          </a:solidFill>
          <a:ln w="28575">
            <a:solidFill>
              <a:srgbClr val="EEDC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rgbClr val="FF0000"/>
                </a:solidFill>
                <a:latin typeface="Cambria" panose="02040503050406030204" pitchFamily="18" charset="0"/>
                <a:ea typeface="思源黑体旧字形 Light"/>
              </a:rPr>
              <a:t>138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思源黑体旧字形 Light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EDA44C3-1DD0-2130-9BFE-3CDFAEA90115}"/>
              </a:ext>
            </a:extLst>
          </p:cNvPr>
          <p:cNvSpPr/>
          <p:nvPr/>
        </p:nvSpPr>
        <p:spPr>
          <a:xfrm>
            <a:off x="9066112" y="3590818"/>
            <a:ext cx="1617128" cy="524338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EEDCEC"/>
          </a:solidFill>
          <a:ln w="28575">
            <a:solidFill>
              <a:srgbClr val="EEDC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思源黑体旧字形 Light"/>
              </a:rPr>
              <a:t>31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思源黑体旧字形 Light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DB402A29-BE04-7DD4-06B1-320BED939F2E}"/>
              </a:ext>
            </a:extLst>
          </p:cNvPr>
          <p:cNvSpPr/>
          <p:nvPr/>
        </p:nvSpPr>
        <p:spPr>
          <a:xfrm>
            <a:off x="9066112" y="4335176"/>
            <a:ext cx="1617128" cy="524338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EEDCEC"/>
          </a:solidFill>
          <a:ln w="28575">
            <a:solidFill>
              <a:srgbClr val="EEDC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思源黑体旧字形 Light"/>
              </a:rPr>
              <a:t>32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思源黑体旧字形 Light"/>
            </a:endParaRPr>
          </a:p>
        </p:txBody>
      </p:sp>
    </p:spTree>
    <p:extLst>
      <p:ext uri="{BB962C8B-B14F-4D97-AF65-F5344CB8AC3E}">
        <p14:creationId xmlns:p14="http://schemas.microsoft.com/office/powerpoint/2010/main" val="192351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汉仪正圆-55W"/>
        <a:ea typeface=""/>
        <a:cs typeface=""/>
        <a:font script="Jpan" typeface="ＭＳ Ｐゴシック"/>
        <a:font script="Hang" typeface="맑은 고딕"/>
        <a:font script="Hans" typeface="汉仪正圆-55W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正圆-55W"/>
        <a:ea typeface=""/>
        <a:cs typeface=""/>
        <a:font script="Jpan" typeface="ＭＳ Ｐゴシック"/>
        <a:font script="Hang" typeface="맑은 고딕"/>
        <a:font script="Hans" typeface="汉仪正圆-55W"/>
        <a:font script="Hant" typeface="新細明體"/>
        <a:font script="Arab" typeface="汉仪正圆-55W"/>
        <a:font script="Hebr" typeface="汉仪正圆-55W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正圆-55W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230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Cambria</vt:lpstr>
      <vt:lpstr>Times New Roman</vt:lpstr>
      <vt:lpstr>汉仪正圆-55W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Kỳ Duyên Đỗ</dc:creator>
  <cp:lastModifiedBy>Windows</cp:lastModifiedBy>
  <cp:revision>7</cp:revision>
  <dcterms:created xsi:type="dcterms:W3CDTF">2024-06-22T12:42:46Z</dcterms:created>
  <dcterms:modified xsi:type="dcterms:W3CDTF">2025-10-16T02:21:36Z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2024-06-22T12:48:42Z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e0e8d814-c8fd-4d03-bc88-df0768e88f95</vt:lpwstr>
  </property>
  <property fmtid="{D5CDD505-2E9C-101B-9397-08002B2CF9AE}" pid="8" name="MSIP_Label_defa4170-0d19-0005-0004-bc88714345d2_ContentBits">
    <vt:lpwstr>0</vt:lpwstr>
  </property>
</Properties>
</file>